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147475807" r:id="rId2"/>
    <p:sldId id="2147475810" r:id="rId3"/>
    <p:sldId id="2147475822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91" autoAdjust="0"/>
    <p:restoredTop sz="94660"/>
  </p:normalViewPr>
  <p:slideViewPr>
    <p:cSldViewPr snapToGrid="0">
      <p:cViewPr>
        <p:scale>
          <a:sx n="66" d="100"/>
          <a:sy n="66" d="100"/>
        </p:scale>
        <p:origin x="540" y="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715A-E3F0-4A5D-B05D-537229333189}" type="datetimeFigureOut">
              <a:rPr lang="zh-TW" altLang="en-US" smtClean="0"/>
              <a:pPr/>
              <a:t>2023/11/28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F394B-1698-420C-A6AD-366182F65E1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447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372FFA-7B06-07B9-FBBB-E22F9CA18570}"/>
              </a:ext>
            </a:extLst>
          </p:cNvPr>
          <p:cNvSpPr txBox="1">
            <a:spLocks/>
          </p:cNvSpPr>
          <p:nvPr/>
        </p:nvSpPr>
        <p:spPr>
          <a:xfrm>
            <a:off x="11788407" y="6608190"/>
            <a:ext cx="403593" cy="24981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ctr" defTabSz="914400" rtl="0" eaLnBrk="1" latinLnBrk="0" hangingPunct="1">
              <a:defRPr sz="1000" b="1" i="0" kern="1200">
                <a:solidFill>
                  <a:schemeClr val="tx1">
                    <a:alpha val="50000"/>
                  </a:schemeClr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6BEB4B9D-C361-924F-82A2-CAE0D269FBBD}" type="slidenum">
              <a:rPr lang="en-US" sz="1000" b="0" i="0" smtClean="0">
                <a:solidFill>
                  <a:schemeClr val="bg1"/>
                </a:solidFill>
                <a:latin typeface="MTS Sans Black" panose="02000000000000000000" pitchFamily="50" charset="0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‹#›</a:t>
            </a:fld>
            <a:endParaRPr lang="en-US" sz="1000" b="0" i="0" dirty="0">
              <a:solidFill>
                <a:schemeClr val="bg1"/>
              </a:solidFill>
              <a:latin typeface="MTS Sans Black" panose="02000000000000000000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47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5845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3pPr>
            <a:lvl4pPr marL="1371600" indent="0">
              <a:lnSpc>
                <a:spcPct val="125000"/>
              </a:lnSpc>
              <a:buFont typeface="Arial" panose="020B0604020202020204" pitchFamily="34" charset="0"/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4pPr>
            <a:lvl5pPr marL="1828800" indent="0">
              <a:lnSpc>
                <a:spcPct val="125000"/>
              </a:lnSpc>
              <a:buFont typeface="Arial" panose="020B0604020202020204" pitchFamily="34" charset="0"/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5pPr>
            <a:lvl6pPr marL="2286000" indent="0">
              <a:buNone/>
              <a:defRPr>
                <a:latin typeface="微軟正黑體" panose="020B0604030504040204" charset="-120"/>
                <a:ea typeface="微軟正黑體" panose="020B0604030504040204" charset="-120"/>
                <a:cs typeface="微軟正黑體" panose="020B0604030504040204" charset="-12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5040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938D5DF-F851-4967-A044-07700F46E93A}" type="datetime1">
              <a:rPr lang="zh-TW" altLang="en-US" smtClean="0"/>
              <a:pPr>
                <a:defRPr/>
              </a:pPr>
              <a:t>2023/11/28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53DD99DA-EB3D-457B-8BB5-F264C390119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0894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73336"/>
            <a:ext cx="9325708" cy="713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9325708" cy="4550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矩形 3"/>
          <p:cNvSpPr/>
          <p:nvPr/>
        </p:nvSpPr>
        <p:spPr>
          <a:xfrm>
            <a:off x="316992" y="6629400"/>
            <a:ext cx="533400" cy="2011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sz="1300" dirty="0"/>
              <a:t>2023</a:t>
            </a:r>
            <a:endParaRPr lang="zh-TW" altLang="en-US" sz="1300" dirty="0"/>
          </a:p>
        </p:txBody>
      </p:sp>
    </p:spTree>
    <p:extLst>
      <p:ext uri="{BB962C8B-B14F-4D97-AF65-F5344CB8AC3E}">
        <p14:creationId xmlns:p14="http://schemas.microsoft.com/office/powerpoint/2010/main" val="365399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55600" y="1241657"/>
            <a:ext cx="11322050" cy="1944302"/>
          </a:xfrm>
        </p:spPr>
        <p:txBody>
          <a:bodyPr>
            <a:normAutofit/>
          </a:bodyPr>
          <a:lstStyle/>
          <a:p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Fii explain why adjusting Harvatek LED brightness is</a:t>
            </a:r>
            <a:b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not recommended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33400" y="4737099"/>
            <a:ext cx="11322050" cy="12065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defRPr>
            </a:lvl1pPr>
          </a:lstStyle>
          <a:p>
            <a:pPr algn="l"/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Cooper Kung</a:t>
            </a:r>
          </a:p>
          <a:p>
            <a:pPr algn="l"/>
            <a:r>
              <a:rPr lang="en-US" altLang="zh-TW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2023/11/28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20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379033" y="105245"/>
            <a:ext cx="9144000" cy="5595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j-cs"/>
              </a:defRPr>
            </a:lvl1pPr>
          </a:lstStyle>
          <a:p>
            <a:pPr marL="457200" indent="-457200" algn="l">
              <a:buAutoNum type="arabicPeriod"/>
            </a:pP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502399" y="624795"/>
            <a:ext cx="6023312" cy="2893100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marL="228600" indent="-228600">
              <a:buAutoNum type="arabicPeriod"/>
            </a:pP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Color: ALT has agreed to the 2/2/2mA color</a:t>
            </a:r>
          </a:p>
          <a:p>
            <a:pPr marL="228600" indent="-228600">
              <a:buAutoNum type="arabicPeriod"/>
            </a:pP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Brightness: ALT require Harvatek brightness to be tuned down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a. So far, Fii use Harvatek bin code S, T on mass production, it’s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same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as Everlight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b. Actual test between Harvatek and Everlight are similar, also locate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on Everlight spec.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c. 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Ri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sk: if adjust brightness, the color will shift and there is no other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way except replacing th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e LED IC</a:t>
            </a:r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zh-TW" altLang="en-US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d. Fii doesn’t recommend adjusting the brightness: </a:t>
            </a:r>
          </a:p>
          <a:p>
            <a:r>
              <a:rPr lang="en-US" altLang="zh-TW" sz="14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i:  S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chedule.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 ii: Harvatek bin code S,T range will revise down, it will be not</a:t>
            </a:r>
          </a:p>
          <a:p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     the same as Everlight.</a:t>
            </a:r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r>
              <a:rPr lang="en-US" altLang="zh-TW" sz="1400" dirty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           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iii: Risk of adjusting b</a:t>
            </a:r>
            <a:r>
              <a:rPr lang="en-US" altLang="zh-TW" sz="14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rightness.</a:t>
            </a:r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6" y="453115"/>
            <a:ext cx="6152598" cy="1143086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-28911" y="224778"/>
            <a:ext cx="7056246" cy="492443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Harvatek brightness range:                                    Everlight </a:t>
            </a:r>
            <a:r>
              <a:rPr lang="en-US" altLang="zh-TW" sz="1200" dirty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brightness </a:t>
            </a:r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range:</a:t>
            </a:r>
            <a:endParaRPr lang="en-US" altLang="zh-TW" sz="1200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046351" y="1556379"/>
            <a:ext cx="7056246" cy="276999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Summary: Harvatek(Bin Code: S, T) and Everlight brightness are the same</a:t>
            </a:r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-32300" y="2172117"/>
            <a:ext cx="7056246" cy="492443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Harvatek actual test brightness:                           Everlight actual test brightness:</a:t>
            </a:r>
            <a:endParaRPr lang="en-US" altLang="zh-TW" sz="1200" dirty="0">
              <a:solidFill>
                <a:srgbClr val="FFFF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029423" y="6246914"/>
            <a:ext cx="7056246" cy="276999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r>
              <a:rPr lang="en-US" altLang="zh-TW" sz="1200" dirty="0" smtClean="0">
                <a:solidFill>
                  <a:srgbClr val="FFFF00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Summary: Harvatek and Everlight actual test result are similar, also locate on Everlight 16-chart Spec.</a:t>
            </a:r>
            <a:endParaRPr lang="en-US" altLang="zh-TW" sz="1400" dirty="0" smtClean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" y="2409294"/>
            <a:ext cx="6226513" cy="3876307"/>
          </a:xfrm>
          <a:prstGeom prst="rect">
            <a:avLst/>
          </a:prstGeom>
        </p:spPr>
      </p:pic>
      <p:sp>
        <p:nvSpPr>
          <p:cNvPr id="19" name="文字方塊 18"/>
          <p:cNvSpPr txBox="1"/>
          <p:nvPr/>
        </p:nvSpPr>
        <p:spPr>
          <a:xfrm>
            <a:off x="864423" y="543478"/>
            <a:ext cx="184731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endParaRPr lang="zh-TW" altLang="en-US" sz="12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-36811" y="16887"/>
            <a:ext cx="397865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r>
              <a:rPr lang="en-US" altLang="zh-TW" sz="12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2a:</a:t>
            </a:r>
            <a:endParaRPr lang="zh-TW" altLang="en-US" sz="12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-6900" y="2013706"/>
            <a:ext cx="397866" cy="276999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r"/>
            <a:r>
              <a:rPr lang="en-US" altLang="zh-TW" sz="1200" dirty="0" smtClean="0">
                <a:solidFill>
                  <a:prstClr val="white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2b:</a:t>
            </a:r>
            <a:endParaRPr lang="zh-TW" altLang="en-US" sz="1200" dirty="0">
              <a:solidFill>
                <a:prstClr val="white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322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4000" b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Thank you</a:t>
            </a:r>
            <a:endParaRPr lang="zh-TW" altLang="en-US" sz="4000" b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DD99DA-EB3D-457B-8BB5-F264C3901192}" type="slidenum">
              <a:rPr lang="zh-TW" altLang="en-US" smtClean="0"/>
              <a:pPr>
                <a:defRPr/>
              </a:pPr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21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xconn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50"/>
        </a:solidFill>
      </a:spPr>
      <a:bodyPr rtlCol="0" anchor="ctr"/>
      <a:lstStyle>
        <a:defPPr algn="ctr">
          <a:defRPr sz="1400" b="1" dirty="0" smtClean="0"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anchor="ctr"/>
      <a:lstStyle>
        <a:defPPr algn="r">
          <a:defRPr sz="1200" dirty="0">
            <a:solidFill>
              <a:prstClr val="white"/>
            </a:solidFill>
            <a:latin typeface="Arial Unicode MS" panose="020B0604020202020204" pitchFamily="34" charset="-120"/>
            <a:ea typeface="Arial Unicode MS" panose="020B0604020202020204" pitchFamily="34" charset="-120"/>
            <a:cs typeface="Arial Unicode MS" panose="020B0604020202020204" pitchFamily="34" charset="-12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oxconn 4" id="{496A9913-AA49-4174-8B5F-0445DCD90FAA}" vid="{A5D3D692-C77F-433D-B357-DA78BB1BE348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</TotalTime>
  <Words>206</Words>
  <Application>Microsoft Office PowerPoint</Application>
  <PresentationFormat>寬螢幕</PresentationFormat>
  <Paragraphs>26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5" baseType="lpstr">
      <vt:lpstr>Arial Unicode MS</vt:lpstr>
      <vt:lpstr>等线</vt:lpstr>
      <vt:lpstr>MTS Sans Black</vt:lpstr>
      <vt:lpstr>思源黑体 CN Heavy</vt:lpstr>
      <vt:lpstr>思源黑体 CN Normal</vt:lpstr>
      <vt:lpstr>微軟正黑體</vt:lpstr>
      <vt:lpstr>新細明體</vt:lpstr>
      <vt:lpstr>標楷體</vt:lpstr>
      <vt:lpstr>Arial</vt:lpstr>
      <vt:lpstr>Calibri</vt:lpstr>
      <vt:lpstr>Verdana</vt:lpstr>
      <vt:lpstr>foxconn 4</vt:lpstr>
      <vt:lpstr>Fii explain why adjusting Harvatek LED brightness is  not recommended</vt:lpstr>
      <vt:lpstr>PowerPoint 簡報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Sheila Tu</dc:creator>
  <cp:lastModifiedBy>宮欽揚</cp:lastModifiedBy>
  <cp:revision>115</cp:revision>
  <dcterms:created xsi:type="dcterms:W3CDTF">2023-07-04T03:45:05Z</dcterms:created>
  <dcterms:modified xsi:type="dcterms:W3CDTF">2023-11-28T06:43:53Z</dcterms:modified>
</cp:coreProperties>
</file>